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41" r:id="rId4"/>
    <p:sldId id="342" r:id="rId5"/>
    <p:sldId id="343" r:id="rId6"/>
    <p:sldId id="345" r:id="rId7"/>
    <p:sldId id="344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C7CD-F939-4432-BA44-62D53039C34C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9A11-73CC-4C91-ABFF-34224AC371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1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12" y="1752600"/>
            <a:ext cx="7215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086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5437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229600" cy="348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8058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45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1"/>
            <a:ext cx="8229600" cy="540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8229600" cy="19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4582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49149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8439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71628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3926" y="1600200"/>
            <a:ext cx="67561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39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7673" y="1600200"/>
            <a:ext cx="66686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08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229600" cy="42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229600" cy="129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5707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7905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943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39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683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1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8353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410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229600" cy="44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492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39896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of Units</dc:title>
  <dc:creator>dr.balasim</dc:creator>
  <cp:lastModifiedBy>dr.balasim</cp:lastModifiedBy>
  <cp:revision>315</cp:revision>
  <dcterms:created xsi:type="dcterms:W3CDTF">2018-09-18T18:12:05Z</dcterms:created>
  <dcterms:modified xsi:type="dcterms:W3CDTF">2018-11-11T14:39:53Z</dcterms:modified>
</cp:coreProperties>
</file>